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70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F7B"/>
    <a:srgbClr val="00ACEE"/>
    <a:srgbClr val="406CA7"/>
    <a:srgbClr val="A3171E"/>
    <a:srgbClr val="2AA635"/>
    <a:srgbClr val="1E5DB2"/>
    <a:srgbClr val="404040"/>
    <a:srgbClr val="32ABCA"/>
    <a:srgbClr val="7E197A"/>
    <a:srgbClr val="1C9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3132000"/>
            <a:ext cx="7561263" cy="4400964"/>
            <a:chOff x="0" y="3234704"/>
            <a:chExt cx="7561263" cy="440096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6" y="4012270"/>
              <a:ext cx="6649424" cy="362339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3234704"/>
              <a:ext cx="7561263" cy="527819"/>
            </a:xfrm>
            <a:prstGeom prst="rect">
              <a:avLst/>
            </a:prstGeom>
            <a:solidFill>
              <a:srgbClr val="00A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7471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СЕМЬЯМ С ДЕТЬМИ,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                     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из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числа граждан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</a:t>
            </a:r>
            <a:r>
              <a:rPr lang="ru-RU" sz="270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без гражданства,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вынужденно покинувших территории 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и прибывших </a:t>
            </a:r>
            <a:endParaRPr lang="ru-RU" sz="27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Федерации</a:t>
            </a:r>
            <a:endParaRPr lang="ru-RU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09" y="7885416"/>
            <a:ext cx="2757298" cy="280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666180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ПО 31 ДЕКАБРЯ 2022 ГОДА ПРИ УСЛОВИИ, </a:t>
            </a:r>
            <a:b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СЕМЬИ С ДЕТЬМИ: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беженцами.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11888" y="3906540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документ, удостоверяющий личность;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статус;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счета, открытый в кредитной организации на территории Российской Федерации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17408" y="390648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13582" y="347449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7698" y="333047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340580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94616" y="7536010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помощь в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РФ, </a:t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-19102" y="7490222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511888" y="7054913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6004" y="6914218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7046652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onlinewebfonts.com/svg/img_382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186952"/>
            <a:ext cx="700673" cy="8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25058"/>
              </p:ext>
            </p:extLst>
          </p:nvPr>
        </p:nvGraphicFramePr>
        <p:xfrm>
          <a:off x="138982" y="950198"/>
          <a:ext cx="7242048" cy="85009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3417">
                  <a:extLst>
                    <a:ext uri="{9D8B030D-6E8A-4147-A177-3AD203B41FA5}">
                      <a16:colId xmlns:a16="http://schemas.microsoft.com/office/drawing/2014/main" xmlns="" val="256809946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36247995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153545281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xmlns="" val="2247736877"/>
                    </a:ext>
                  </a:extLst>
                </a:gridCol>
              </a:tblGrid>
              <a:tr h="940118"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ВИДЫ ВЫПЛАТ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РАЗМЕР (РУБ.)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КТО ИМЕЕТ ПРАВО НА ВЫПЛАТУ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УСЛОВИЯ, ПРИ КОТОРЫХ В ВЫПЛАТЕ МОЖЕТ БЫТЬ ОТКАЗАНО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961848"/>
                  </a:ext>
                </a:extLst>
              </a:tr>
              <a:tr h="1019042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Единовре-менная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беременным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женщинам.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10 000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на территорию РФ,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срок беремен-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ности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которых на дату подачи заявления 12 недель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более.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Предоставле-ние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лицу, прибывшему на территорию РФ, социальной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другом субъекте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РФ.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представлены документы,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предусмотрен-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ные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законода-тельством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Реализация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права на получение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соответствии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законода-тельством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Российской Федерации (только для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единовремен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-ной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выплаты при рождении ребенка).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705598"/>
                  </a:ext>
                </a:extLst>
              </a:tr>
              <a:tr h="2853316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Единовре-менная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при рождении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ребенка.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вместе с ребенком на территорию РФ, родившим ребенка в период с 18 февраля 2022 г. на территориях ДНР, ЛНР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Украины.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на территорию РФ и родившие ребенка на территории РФ в период с 18 февраля 2022 г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Опекуны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(попечители) или усыновители ребенка, рожденного в период с 18 февраля 2022 г., прибывшие на территорию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РФ.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89864"/>
                  </a:ext>
                </a:extLst>
              </a:tr>
              <a:tr h="1019042">
                <a:tc rowSpan="2"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Ежемесячная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на каждого ребенка в возрасте до 18 лет или до 23 лет (при условии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дин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 родителей, прибывший на территорию РФ, имеющий ребенка в возрасте до 18 лет либо до 23 лет (при условии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688870"/>
                  </a:ext>
                </a:extLst>
              </a:tr>
              <a:tr h="101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пекун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(попечитель), прибывший на территорию РФ, имеющий ребенка в возрасте до 18 лет либо до 23 лет (при условии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060187"/>
                  </a:ext>
                </a:extLst>
              </a:tr>
              <a:tr h="1554882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 Ежемесячная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единственному родителю на каждого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ребенка.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Лица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на территорию РФ, из числа единственных родителей, из числа одиноких матерей (отцов), имеющих детей в возрасте до 18 лет или до 23 лет (при условия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6611074"/>
                  </a:ext>
                </a:extLst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269037" y="90116"/>
            <a:ext cx="1080000" cy="113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84088" y="306116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8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населения</a:t>
            </a:r>
            <a:r>
              <a:rPr lang="ru-RU" sz="18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»;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единый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контактный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центр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3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8177" y="3737356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482</Words>
  <Application>Microsoft Office PowerPoint</Application>
  <PresentationFormat>Произвольный</PresentationFormat>
  <Paragraphs>61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91</cp:revision>
  <cp:lastPrinted>2022-09-12T09:03:38Z</cp:lastPrinted>
  <dcterms:created xsi:type="dcterms:W3CDTF">2021-03-31T04:19:56Z</dcterms:created>
  <dcterms:modified xsi:type="dcterms:W3CDTF">2022-09-12T10:51:53Z</dcterms:modified>
</cp:coreProperties>
</file>